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36" r:id="rId2"/>
    <p:sldId id="435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437" r:id="rId12"/>
    <p:sldId id="438" r:id="rId13"/>
    <p:sldId id="439" r:id="rId14"/>
    <p:sldId id="440" r:id="rId15"/>
    <p:sldId id="443" r:id="rId16"/>
    <p:sldId id="444" r:id="rId17"/>
    <p:sldId id="445" r:id="rId18"/>
    <p:sldId id="446" r:id="rId19"/>
    <p:sldId id="441" r:id="rId20"/>
    <p:sldId id="442" r:id="rId21"/>
    <p:sldId id="447" r:id="rId22"/>
    <p:sldId id="448" r:id="rId23"/>
    <p:sldId id="449" r:id="rId24"/>
    <p:sldId id="451" r:id="rId25"/>
    <p:sldId id="452" r:id="rId26"/>
    <p:sldId id="453" r:id="rId27"/>
    <p:sldId id="454" r:id="rId28"/>
    <p:sldId id="455" r:id="rId29"/>
    <p:sldId id="456" r:id="rId30"/>
    <p:sldId id="450" r:id="rId31"/>
    <p:sldId id="457" r:id="rId32"/>
    <p:sldId id="458" r:id="rId33"/>
    <p:sldId id="459" r:id="rId34"/>
    <p:sldId id="460" r:id="rId35"/>
    <p:sldId id="461" r:id="rId36"/>
    <p:sldId id="463" r:id="rId37"/>
    <p:sldId id="464" r:id="rId38"/>
    <p:sldId id="465" r:id="rId39"/>
    <p:sldId id="466" r:id="rId40"/>
    <p:sldId id="467" r:id="rId41"/>
    <p:sldId id="468" r:id="rId42"/>
    <p:sldId id="469" r:id="rId43"/>
    <p:sldId id="472" r:id="rId44"/>
    <p:sldId id="473" r:id="rId45"/>
    <p:sldId id="474" r:id="rId46"/>
    <p:sldId id="470" r:id="rId47"/>
    <p:sldId id="475" r:id="rId48"/>
    <p:sldId id="476" r:id="rId49"/>
    <p:sldId id="477" r:id="rId50"/>
    <p:sldId id="478" r:id="rId51"/>
    <p:sldId id="471" r:id="rId52"/>
    <p:sldId id="462" r:id="rId53"/>
    <p:sldId id="479" r:id="rId54"/>
    <p:sldId id="480" r:id="rId55"/>
    <p:sldId id="481" r:id="rId56"/>
    <p:sldId id="482" r:id="rId57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46890-805E-EC95-3532-BCF6F26DE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100C91-1DE9-F124-DF2A-4A1571423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63B217-5784-65ED-53BD-042C1431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86FB84-919F-35D3-36AE-D396CA0C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40EAC-3C4D-3738-2205-4C470FBD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442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42BBB-CED2-7B35-AC5B-EB54CE73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6E19A2-D444-2472-50B2-8D2548D27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59C6D0-A61B-6F1B-DA68-979D1E71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F851CE-49FB-C3E4-94B9-FF928C15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F6027C-9C6F-9B01-6C21-32E733C5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554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916D79-19D2-83E8-225B-073898F09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0525B8-0604-9192-A27B-F88E0458D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C7665-082D-D164-BB10-29388451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ED1F35-58BD-6186-2A58-22586B3F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636AE-78A9-9950-FCC4-4D6754EB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928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B62CE-1D35-64D0-99DF-A4CB8D4F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33039D-8870-D573-BFEF-08A791DC2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A65A35-C784-F3FD-D430-CA21BCF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D306F-0E30-1D0B-6B38-EE532BE8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232500-D276-39B6-A5A3-155B26DC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75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1BC5F-3CD5-3ACD-E7B7-3DDD90D6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A47797-04FB-84C2-1C5B-3316C9359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393D8A-16B4-9109-1F48-043EAFF9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50F5CC-19DF-8268-06CC-C101B2F6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799098-FD29-3198-F00A-0F36C58F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26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B1EC0-9084-CD28-8350-5A1BF5F8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17DE2D-CF12-30EF-3984-8F3EDD437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AE4CAA-8D8F-4CE9-28D4-D1032A857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6F59F6-3784-A861-5469-B6DB0725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9795E1-1D6E-3FBA-48F6-1947130D3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6E7EB9-837E-3147-3400-5BBB032C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291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F7986-9581-DD6C-D473-5A64166B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7B128C-0B1C-8F44-2C01-17F7AFE4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ABE8C2-7272-DCA6-90CD-1B962B4D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6D59E8-925A-847C-98DD-15FF203B0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E70973-8EE2-AF1C-EED7-F268F81C3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5D705B-2A68-887F-00E1-4C3F9DB0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4BE9B48-BB55-483C-218A-CBABEADD5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E83CE9-BAA0-C572-3497-80486A60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293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E1C83-0630-1510-2877-C0ABA7F2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E8F8F1-66F6-7050-89D8-A744C7DE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B1056-0F23-2C13-E6F0-B2A45B06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F65B0B-33D8-618F-159C-EEF6983E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531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301C94D-16F3-DF78-5A01-C6E8F8FA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A52B8E-B6D2-ABF7-17AF-BCD9057F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7C72A2-6EAF-1CA7-4243-C4A33584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132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208C-5384-9196-E664-3DF89C98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60DA08-66E9-E172-033A-8C586152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468300-C524-1800-B101-1A5D430B5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8A4FD8-31A2-D1E0-EC39-F8140269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261D76-F079-01EE-49DA-8A8B162E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262FD4-8352-1552-C912-C00C175A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495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F7909-2FEB-F02A-4868-925423E6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052AED-049D-BF69-A639-816F38538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A83597-1D3E-8BBC-2D93-C7132697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5B4C13-33C5-BC7D-8C5D-173A56CC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355039-455F-8B75-27E3-F41E9EE1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739EDF-B06A-C463-1E3E-ECF624C8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532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DF1B53-30EB-0052-54CA-C3E9D0C8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A6B11B-FA86-A2C1-E68A-C2F3D7F8B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084AA8-7110-7D5D-C628-617258061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8140E0-67B3-D882-76AE-257EE3B15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AF2A4-E6ED-B921-AD9C-765F62A2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286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45502A3-05A7-5F28-5F56-05297167593D}"/>
              </a:ext>
            </a:extLst>
          </p:cNvPr>
          <p:cNvSpPr/>
          <p:nvPr/>
        </p:nvSpPr>
        <p:spPr>
          <a:xfrm>
            <a:off x="2809504" y="323888"/>
            <a:ext cx="47275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Máquina Virtual</a:t>
            </a:r>
          </a:p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DNS…</a:t>
            </a:r>
          </a:p>
        </p:txBody>
      </p:sp>
    </p:spTree>
    <p:extLst>
      <p:ext uri="{BB962C8B-B14F-4D97-AF65-F5344CB8AC3E}">
        <p14:creationId xmlns:p14="http://schemas.microsoft.com/office/powerpoint/2010/main" val="1275617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0DFF04C-F5FB-A51F-816C-4E0D21DBA7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05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0938A9-6810-8A3F-E211-458C3E8DC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375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BF12F7-C791-77EA-AD39-FAB8FCD0D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164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FFEA43A-8571-E3D2-F622-B0AC5BE77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80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3850FB-6233-5240-8A7D-E8058954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701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5F4C56-F477-305C-724D-D3890057F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27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2DCECCA-F5ED-1C62-2C41-C4DEE6A20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72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07C4C35-7427-3A36-3A4A-3A936F9A8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51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053DC4-B472-6F9A-AF84-03A56AADA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5343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6C97F8-6D44-854C-8C49-39802D103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62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62C5E2-F199-1292-E696-50FCEB06E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6700" cy="4095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D886173-04CB-E155-67F4-EC4F295BC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1895475"/>
            <a:ext cx="4076700" cy="409575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2E4E94D-A8BD-FC15-D334-5C98B5D5E3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250" y="2752725"/>
            <a:ext cx="40957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7198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88C6A51-2D9C-5292-BDD1-355828CA7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999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28266C4-A51E-D682-3D5C-CA72368CE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5944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7C75792-25DD-606A-4BF7-0ACC7C2DE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55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41B02F-6124-195F-6C75-3BEDE9131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48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F95AE3C-322D-3C37-7A2D-058B5F9D4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610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AFA224-0DE3-BFB6-0CFF-EEC79B0E5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973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2FD7CF7-5BAA-DCA3-9935-EF5B55B7B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798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593F0A2-5D9E-C116-2737-41509CFD3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809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1C70AA-9D6F-2BD2-A301-BD3A55DE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590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CFBBCB-1C1A-73AB-B51B-1B4E25E9C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500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04AC924-8C3A-A20D-508E-6278957033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6700" cy="4095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52446BE-E41B-DA43-FCB4-23176EF24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2412" y="1485900"/>
            <a:ext cx="4086225" cy="4114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825E887-6A1C-192F-8716-A7D49FBC6D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762250"/>
            <a:ext cx="4076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000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8C4A84-0026-4C08-F130-59BBFC2C8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198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39BD7D-29CB-BC12-D9CE-53657C3F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903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522139-82D3-80E4-BC26-36A9A47546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113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9B44CD9-FFBF-F2F6-0C2C-E318D4AB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20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BA38FBB-B621-E39D-AD2C-4E0358514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6461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AB92E46-2667-63C1-07C1-5793B3D40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975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CA2E631-D03E-D753-37B9-9E1E2D990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924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428650-EB53-91F3-632A-0A44E68DE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3083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44D16B2-B0FA-CA1C-E31A-769AC54A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568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788FC11-32A5-C455-8889-78EA6ED9E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54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E5496F1-30AF-4B05-33E0-924E2D621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6700" cy="4095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7125EEB-8171-8D1E-B47B-DAF95105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381125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646269C-8124-B341-B15A-A86DC56FA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762250"/>
            <a:ext cx="4076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42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E7EBAD-C66D-127A-5916-DD742D475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493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2C021BA-F513-FF58-3F92-B866060AB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2856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85D29F-112F-71FA-9833-910681F95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13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F2A5EC5-E205-1916-2850-8AF80C1D22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26046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43A365-1FCD-4A84-4BC2-2029E11CD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32724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BE18CF7-2FEB-06E5-4323-46BB908BC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481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893828D-6988-DE2F-C084-B8102907BB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8736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5DB3C44-5914-98F1-D051-0400B9EA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6467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608184-78F2-42A3-9495-32B0E7696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702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A1F3EE5-210F-F787-C3D6-945110ABD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81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2E64AE4-C4BB-5DD8-C458-EE9C6AA9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6700" cy="4095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05ABA26-AB10-2D27-7417-C05886886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700" y="962025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34988D9-2E29-3009-91B1-C43CD5513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300" y="2762250"/>
            <a:ext cx="4076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346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BAEE06-04C8-7FB0-C57B-549A9168F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065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98D9AA-30D6-23CE-EDBB-944998B1F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198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16AC0D-4370-D101-DCE4-CB3AAA808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68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19F3FC5-AC70-2AC9-6BBE-7FEBCF783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333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D90643F-D007-7273-BDF9-F394DBEA2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872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CC2BB29-1BD3-0DCA-062C-2F281CBA1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64700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A7BD19C-13E3-D439-81FA-E478C767F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498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F0F0B2-91F4-B7CF-BE62-71189976D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6225" cy="41148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3464673-BA6D-E128-5BA8-1FE770406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650" y="1381125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6068E15-2847-28CB-B4BC-93EB7FCBD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5777" y="2752725"/>
            <a:ext cx="40671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79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2512363-5EAA-C7E5-1F68-4F7EEDDB6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62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631EC05-22C5-CCEB-5BBC-C84635A61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25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E0CC289-0323-2742-4E29-AC72A50BB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359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4</Words>
  <Application>Microsoft Office PowerPoint</Application>
  <PresentationFormat>Panorámica</PresentationFormat>
  <Paragraphs>2</Paragraphs>
  <Slides>56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0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mario.fribla@gmail.com</dc:creator>
  <cp:lastModifiedBy>mario.fribla@gmail.com</cp:lastModifiedBy>
  <cp:revision>93</cp:revision>
  <dcterms:created xsi:type="dcterms:W3CDTF">2023-08-07T15:46:28Z</dcterms:created>
  <dcterms:modified xsi:type="dcterms:W3CDTF">2023-08-09T01:12:28Z</dcterms:modified>
</cp:coreProperties>
</file>